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>
                <a:solidFill>
                  <a:srgbClr val="F3F0DF"/>
                </a:solidFill>
              </a:defRPr>
            </a:pPr>
            <a:r>
              <a:rPr lang="en-GB" dirty="0"/>
              <a:t>AMETIALANE ENESEKINDLUS EHK </a:t>
            </a:r>
            <a:r>
              <a:rPr dirty="0"/>
              <a:t>JULGEN OLLA KINDEL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>
              <a:defRPr>
                <a:solidFill>
                  <a:srgbClr val="F3F0DF"/>
                </a:solidFill>
              </a:defRPr>
            </a:pPr>
            <a:r>
              <a:rPr lang="en-GB" dirty="0" err="1"/>
              <a:t>Arenguprogramm</a:t>
            </a:r>
            <a:r>
              <a:rPr lang="en-GB" dirty="0"/>
              <a:t> </a:t>
            </a:r>
            <a:r>
              <a:rPr lang="en-GB" dirty="0" err="1"/>
              <a:t>emotsionaalsest</a:t>
            </a:r>
            <a:r>
              <a:rPr lang="en-GB" dirty="0"/>
              <a:t> </a:t>
            </a:r>
            <a:r>
              <a:rPr lang="en-GB" dirty="0" err="1"/>
              <a:t>kaosest</a:t>
            </a:r>
            <a:r>
              <a:rPr lang="en-GB" dirty="0"/>
              <a:t> </a:t>
            </a:r>
            <a:r>
              <a:rPr lang="en-GB" dirty="0" err="1"/>
              <a:t>objektiivse</a:t>
            </a:r>
            <a:r>
              <a:rPr lang="en-GB" dirty="0"/>
              <a:t> </a:t>
            </a:r>
            <a:r>
              <a:rPr lang="en-GB" dirty="0" err="1"/>
              <a:t>selguseni</a:t>
            </a:r>
            <a:endParaRPr dirty="0"/>
          </a:p>
          <a:p>
            <a:endParaRPr dirty="0"/>
          </a:p>
          <a:p>
            <a:r>
              <a:rPr dirty="0"/>
              <a:t>2</a:t>
            </a:r>
            <a:r>
              <a:rPr lang="en-GB" dirty="0"/>
              <a:t>1</a:t>
            </a:r>
            <a:r>
              <a:rPr dirty="0"/>
              <a:t>. </a:t>
            </a:r>
            <a:r>
              <a:rPr dirty="0" err="1"/>
              <a:t>mai</a:t>
            </a:r>
            <a:r>
              <a:rPr dirty="0"/>
              <a:t> 2026 | Vinni </a:t>
            </a:r>
            <a:r>
              <a:rPr dirty="0" err="1"/>
              <a:t>vald</a:t>
            </a:r>
            <a:endParaRPr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DF474B-BCA1-D8A8-8111-9347DD80A0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11096" cy="19110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</a:t>
            </a:r>
            <a:r>
              <a:rPr dirty="0" err="1"/>
              <a:t>ookusteemad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56816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dirty="0" err="1"/>
              <a:t>Teie</a:t>
            </a:r>
            <a:r>
              <a:rPr dirty="0"/>
              <a:t> </a:t>
            </a:r>
            <a:r>
              <a:rPr lang="en-GB" dirty="0" err="1"/>
              <a:t>sisendi</a:t>
            </a:r>
            <a:r>
              <a:rPr dirty="0"/>
              <a:t> </a:t>
            </a:r>
            <a:r>
              <a:rPr dirty="0" err="1"/>
              <a:t>põhjal</a:t>
            </a:r>
            <a:r>
              <a:rPr dirty="0"/>
              <a:t> </a:t>
            </a:r>
            <a:r>
              <a:rPr dirty="0" err="1"/>
              <a:t>keskendume</a:t>
            </a:r>
            <a:r>
              <a:rPr dirty="0"/>
              <a:t> </a:t>
            </a:r>
            <a:r>
              <a:rPr dirty="0" err="1"/>
              <a:t>täna</a:t>
            </a:r>
            <a:r>
              <a:rPr dirty="0"/>
              <a:t>:</a:t>
            </a:r>
          </a:p>
          <a:p>
            <a:pPr marL="0" indent="0" algn="just">
              <a:buNone/>
            </a:pPr>
            <a:r>
              <a:rPr dirty="0"/>
              <a:t>• </a:t>
            </a:r>
            <a:r>
              <a:rPr dirty="0" err="1"/>
              <a:t>Täiskasvanute</a:t>
            </a:r>
            <a:r>
              <a:rPr dirty="0"/>
              <a:t> </a:t>
            </a:r>
            <a:r>
              <a:rPr dirty="0" err="1"/>
              <a:t>müra</a:t>
            </a:r>
            <a:r>
              <a:rPr dirty="0"/>
              <a:t> ja </a:t>
            </a:r>
            <a:r>
              <a:rPr dirty="0" err="1"/>
              <a:t>konfliktide</a:t>
            </a:r>
            <a:r>
              <a:rPr dirty="0"/>
              <a:t> </a:t>
            </a:r>
            <a:r>
              <a:rPr dirty="0" err="1"/>
              <a:t>eraldamine</a:t>
            </a:r>
            <a:r>
              <a:rPr dirty="0"/>
              <a:t> lapse </a:t>
            </a:r>
            <a:r>
              <a:rPr dirty="0" err="1"/>
              <a:t>huvist</a:t>
            </a:r>
            <a:endParaRPr dirty="0"/>
          </a:p>
          <a:p>
            <a:pPr marL="0" indent="0" algn="just">
              <a:buNone/>
            </a:pPr>
            <a:r>
              <a:rPr dirty="0"/>
              <a:t>• </a:t>
            </a:r>
            <a:r>
              <a:rPr dirty="0" err="1"/>
              <a:t>Ajadefitsiit</a:t>
            </a:r>
            <a:r>
              <a:rPr dirty="0"/>
              <a:t> ja </a:t>
            </a:r>
            <a:r>
              <a:rPr lang="en-GB" dirty="0"/>
              <a:t>"</a:t>
            </a:r>
            <a:r>
              <a:rPr dirty="0" err="1"/>
              <a:t>tulekahjude</a:t>
            </a:r>
            <a:r>
              <a:rPr dirty="0"/>
              <a:t> </a:t>
            </a:r>
            <a:r>
              <a:rPr dirty="0" err="1"/>
              <a:t>kustutamisest</a:t>
            </a:r>
            <a:r>
              <a:rPr lang="en-GB" dirty="0"/>
              <a:t>"</a:t>
            </a:r>
            <a:r>
              <a:rPr dirty="0"/>
              <a:t> </a:t>
            </a:r>
            <a:r>
              <a:rPr dirty="0" err="1"/>
              <a:t>proaktiivseks</a:t>
            </a:r>
            <a:r>
              <a:rPr dirty="0"/>
              <a:t> </a:t>
            </a:r>
            <a:r>
              <a:rPr dirty="0" err="1"/>
              <a:t>muutumine</a:t>
            </a:r>
            <a:endParaRPr dirty="0"/>
          </a:p>
          <a:p>
            <a:pPr marL="0" indent="0" algn="just">
              <a:buNone/>
            </a:pPr>
            <a:r>
              <a:rPr dirty="0"/>
              <a:t>• </a:t>
            </a:r>
            <a:r>
              <a:rPr dirty="0" err="1"/>
              <a:t>Neuroteaduslik</a:t>
            </a:r>
            <a:r>
              <a:rPr dirty="0"/>
              <a:t> </a:t>
            </a:r>
            <a:r>
              <a:rPr dirty="0" err="1"/>
              <a:t>enesehoid</a:t>
            </a:r>
            <a:r>
              <a:rPr dirty="0"/>
              <a:t> ja </a:t>
            </a:r>
            <a:r>
              <a:rPr dirty="0" err="1"/>
              <a:t>ressursijuhtimine</a:t>
            </a:r>
            <a:r>
              <a:rPr dirty="0"/>
              <a:t> </a:t>
            </a:r>
            <a:r>
              <a:rPr dirty="0" err="1"/>
              <a:t>kriisiolukorras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A6EAC6-A54B-F386-4A87-C41B6E2AF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47088" cy="18470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err="1"/>
              <a:t>Tänane</a:t>
            </a:r>
            <a:r>
              <a:rPr dirty="0"/>
              <a:t> format</a:t>
            </a:r>
            <a:r>
              <a:rPr lang="en-GB" dirty="0"/>
              <a:t> – </a:t>
            </a:r>
            <a:br>
              <a:rPr lang="en-GB" dirty="0"/>
            </a:br>
            <a:r>
              <a:rPr lang="en-GB" dirty="0"/>
              <a:t>s</a:t>
            </a:r>
            <a:r>
              <a:rPr dirty="0" err="1"/>
              <a:t>üvamentor</a:t>
            </a:r>
            <a:r>
              <a:rPr lang="en-GB" dirty="0" err="1"/>
              <a:t>lus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02219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Kuna </a:t>
            </a:r>
            <a:r>
              <a:rPr dirty="0" err="1"/>
              <a:t>meid</a:t>
            </a:r>
            <a:r>
              <a:rPr dirty="0"/>
              <a:t> on </a:t>
            </a:r>
            <a:r>
              <a:rPr dirty="0" err="1"/>
              <a:t>täna</a:t>
            </a:r>
            <a:r>
              <a:rPr dirty="0"/>
              <a:t> </a:t>
            </a:r>
            <a:r>
              <a:rPr lang="en-GB" dirty="0" err="1"/>
              <a:t>vähe</a:t>
            </a:r>
            <a:r>
              <a:rPr lang="en-GB" dirty="0"/>
              <a:t>, </a:t>
            </a:r>
            <a:r>
              <a:rPr lang="en-GB" dirty="0" err="1"/>
              <a:t>siis</a:t>
            </a:r>
            <a:r>
              <a:rPr lang="en-GB" dirty="0"/>
              <a:t>… </a:t>
            </a:r>
          </a:p>
          <a:p>
            <a:pPr marL="0" indent="0" algn="just">
              <a:buNone/>
            </a:pPr>
            <a:r>
              <a:rPr dirty="0"/>
              <a:t>• </a:t>
            </a:r>
            <a:r>
              <a:rPr dirty="0" err="1"/>
              <a:t>Aeglustame</a:t>
            </a:r>
            <a:r>
              <a:rPr dirty="0"/>
              <a:t> </a:t>
            </a:r>
            <a:r>
              <a:rPr dirty="0" err="1"/>
              <a:t>tempot</a:t>
            </a:r>
            <a:r>
              <a:rPr dirty="0"/>
              <a:t> – </a:t>
            </a:r>
            <a:r>
              <a:rPr dirty="0" err="1"/>
              <a:t>vähem</a:t>
            </a:r>
            <a:r>
              <a:rPr dirty="0"/>
              <a:t> </a:t>
            </a:r>
            <a:r>
              <a:rPr lang="en-GB" dirty="0" err="1"/>
              <a:t>loengut</a:t>
            </a:r>
            <a:r>
              <a:rPr dirty="0"/>
              <a:t>, </a:t>
            </a:r>
            <a:r>
              <a:rPr dirty="0" err="1"/>
              <a:t>rohkem</a:t>
            </a:r>
            <a:r>
              <a:rPr dirty="0"/>
              <a:t> </a:t>
            </a:r>
            <a:r>
              <a:rPr dirty="0" err="1"/>
              <a:t>sisulist</a:t>
            </a:r>
            <a:r>
              <a:rPr dirty="0"/>
              <a:t> </a:t>
            </a:r>
            <a:r>
              <a:rPr dirty="0" err="1"/>
              <a:t>arutelu</a:t>
            </a:r>
            <a:r>
              <a:rPr lang="en-GB" dirty="0"/>
              <a:t>, </a:t>
            </a:r>
            <a:r>
              <a:rPr lang="en-GB" dirty="0" err="1"/>
              <a:t>praktikat</a:t>
            </a:r>
            <a:endParaRPr dirty="0"/>
          </a:p>
          <a:p>
            <a:pPr marL="0" indent="0" algn="just">
              <a:buNone/>
            </a:pPr>
            <a:r>
              <a:rPr dirty="0"/>
              <a:t>• </a:t>
            </a:r>
            <a:r>
              <a:rPr dirty="0" err="1"/>
              <a:t>Võtame</a:t>
            </a:r>
            <a:r>
              <a:rPr dirty="0"/>
              <a:t> </a:t>
            </a:r>
            <a:r>
              <a:rPr dirty="0" err="1"/>
              <a:t>ette</a:t>
            </a:r>
            <a:r>
              <a:rPr dirty="0"/>
              <a:t> </a:t>
            </a:r>
            <a:r>
              <a:rPr lang="en-GB" dirty="0"/>
              <a:t>t</a:t>
            </a:r>
            <a:r>
              <a:rPr dirty="0" err="1"/>
              <a:t>eie</a:t>
            </a:r>
            <a:r>
              <a:rPr dirty="0"/>
              <a:t> </a:t>
            </a:r>
            <a:r>
              <a:rPr dirty="0" err="1"/>
              <a:t>reaalsetes</a:t>
            </a:r>
            <a:r>
              <a:rPr dirty="0"/>
              <a:t> </a:t>
            </a:r>
            <a:r>
              <a:rPr dirty="0" err="1"/>
              <a:t>menetlustes</a:t>
            </a:r>
            <a:r>
              <a:rPr dirty="0"/>
              <a:t> </a:t>
            </a:r>
            <a:r>
              <a:rPr dirty="0" err="1"/>
              <a:t>olevad</a:t>
            </a:r>
            <a:r>
              <a:rPr dirty="0"/>
              <a:t> </a:t>
            </a:r>
            <a:r>
              <a:rPr dirty="0" err="1"/>
              <a:t>kaasused</a:t>
            </a:r>
            <a:r>
              <a:rPr lang="en-GB" dirty="0"/>
              <a:t>/ </a:t>
            </a:r>
            <a:r>
              <a:rPr lang="en-GB" dirty="0" err="1"/>
              <a:t>soovi</a:t>
            </a:r>
            <a:r>
              <a:rPr lang="en-GB" dirty="0"/>
              <a:t> </a:t>
            </a:r>
            <a:r>
              <a:rPr lang="en-GB" dirty="0" err="1"/>
              <a:t>korral</a:t>
            </a:r>
            <a:r>
              <a:rPr lang="en-GB" dirty="0"/>
              <a:t> </a:t>
            </a:r>
            <a:r>
              <a:rPr lang="en-GB" dirty="0" err="1"/>
              <a:t>hüpoteetilised</a:t>
            </a:r>
            <a:r>
              <a:rPr lang="en-GB" dirty="0"/>
              <a:t> </a:t>
            </a:r>
            <a:r>
              <a:rPr lang="en-GB" dirty="0" err="1"/>
              <a:t>olukorrad</a:t>
            </a:r>
            <a:endParaRPr dirty="0"/>
          </a:p>
          <a:p>
            <a:pPr marL="0" indent="0" algn="just">
              <a:buNone/>
            </a:pPr>
            <a:r>
              <a:rPr dirty="0"/>
              <a:t>• </a:t>
            </a:r>
            <a:r>
              <a:rPr dirty="0" err="1"/>
              <a:t>Täidame</a:t>
            </a:r>
            <a:r>
              <a:rPr dirty="0"/>
              <a:t> </a:t>
            </a:r>
            <a:r>
              <a:rPr dirty="0" err="1"/>
              <a:t>töölehti</a:t>
            </a:r>
            <a:r>
              <a:rPr dirty="0"/>
              <a:t> </a:t>
            </a:r>
            <a:r>
              <a:rPr dirty="0" err="1"/>
              <a:t>ühiselt</a:t>
            </a:r>
            <a:r>
              <a:rPr dirty="0"/>
              <a:t>, et </a:t>
            </a:r>
            <a:r>
              <a:rPr dirty="0" err="1"/>
              <a:t>luua</a:t>
            </a:r>
            <a:r>
              <a:rPr dirty="0"/>
              <a:t> </a:t>
            </a:r>
            <a:r>
              <a:rPr dirty="0" err="1"/>
              <a:t>kohene</a:t>
            </a:r>
            <a:r>
              <a:rPr dirty="0"/>
              <a:t> </a:t>
            </a:r>
            <a:r>
              <a:rPr dirty="0" err="1"/>
              <a:t>praktiline</a:t>
            </a:r>
            <a:r>
              <a:rPr dirty="0"/>
              <a:t> </a:t>
            </a:r>
            <a:r>
              <a:rPr dirty="0" err="1"/>
              <a:t>kasu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47E2B6-ED62-70E0-4606-2C7EF058D5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020824" cy="20208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0D47E-AF05-B642-8F6B-5B1D9F3F1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Phil M. Jones</a:t>
            </a:r>
            <a:br>
              <a:rPr lang="en-GB" dirty="0"/>
            </a:br>
            <a:r>
              <a:rPr lang="en-GB" i="1" dirty="0"/>
              <a:t>work before the work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331EDD-4D39-741F-5710-C2ECE0C37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67129"/>
            <a:ext cx="8229600" cy="4525963"/>
          </a:xfrm>
        </p:spPr>
        <p:txBody>
          <a:bodyPr/>
          <a:lstStyle/>
          <a:p>
            <a:r>
              <a:rPr lang="en-GB" dirty="0"/>
              <a:t>Mida </a:t>
            </a:r>
            <a:r>
              <a:rPr lang="en-GB" dirty="0" err="1"/>
              <a:t>tähendab</a:t>
            </a:r>
            <a:r>
              <a:rPr lang="en-GB" dirty="0"/>
              <a:t> “</a:t>
            </a:r>
            <a:r>
              <a:rPr lang="en-GB" dirty="0" err="1"/>
              <a:t>töö</a:t>
            </a:r>
            <a:r>
              <a:rPr lang="en-GB" dirty="0"/>
              <a:t> </a:t>
            </a:r>
            <a:r>
              <a:rPr lang="en-GB" dirty="0" err="1"/>
              <a:t>enne</a:t>
            </a:r>
            <a:r>
              <a:rPr lang="en-GB" dirty="0"/>
              <a:t> </a:t>
            </a:r>
            <a:r>
              <a:rPr lang="en-GB" dirty="0" err="1"/>
              <a:t>tööd</a:t>
            </a:r>
            <a:r>
              <a:rPr lang="en-GB" dirty="0"/>
              <a:t>”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kuidas</a:t>
            </a:r>
            <a:r>
              <a:rPr lang="en-GB" dirty="0"/>
              <a:t> </a:t>
            </a:r>
            <a:r>
              <a:rPr lang="en-GB" dirty="0" err="1"/>
              <a:t>seda</a:t>
            </a:r>
            <a:r>
              <a:rPr lang="en-GB" dirty="0"/>
              <a:t> </a:t>
            </a:r>
            <a:r>
              <a:rPr lang="en-GB" dirty="0" err="1"/>
              <a:t>praktiseerida</a:t>
            </a:r>
            <a:endParaRPr lang="en-GB" dirty="0"/>
          </a:p>
          <a:p>
            <a:r>
              <a:rPr lang="en-GB" dirty="0"/>
              <a:t>Kas </a:t>
            </a:r>
            <a:r>
              <a:rPr lang="en-GB" dirty="0" err="1"/>
              <a:t>tuleb</a:t>
            </a:r>
            <a:r>
              <a:rPr lang="en-GB" dirty="0"/>
              <a:t> olla </a:t>
            </a:r>
            <a:r>
              <a:rPr lang="en-GB" dirty="0" err="1"/>
              <a:t>parim</a:t>
            </a:r>
            <a:r>
              <a:rPr lang="en-GB" dirty="0"/>
              <a:t>, </a:t>
            </a:r>
            <a:r>
              <a:rPr lang="en-GB" dirty="0" err="1"/>
              <a:t>parem</a:t>
            </a:r>
            <a:r>
              <a:rPr lang="en-GB" dirty="0"/>
              <a:t> </a:t>
            </a:r>
            <a:r>
              <a:rPr lang="en-GB" dirty="0" err="1"/>
              <a:t>või</a:t>
            </a:r>
            <a:r>
              <a:rPr lang="en-GB" dirty="0"/>
              <a:t> </a:t>
            </a:r>
            <a:r>
              <a:rPr lang="en-GB" dirty="0" err="1"/>
              <a:t>hea</a:t>
            </a:r>
            <a:r>
              <a:rPr lang="en-GB" dirty="0"/>
              <a:t>?</a:t>
            </a:r>
          </a:p>
          <a:p>
            <a:r>
              <a:rPr lang="en-GB" i="1" dirty="0"/>
              <a:t>Curiosity, empathy, courage </a:t>
            </a:r>
            <a:r>
              <a:rPr lang="en-GB" dirty="0"/>
              <a:t>(</a:t>
            </a:r>
            <a:r>
              <a:rPr lang="en-GB" dirty="0" err="1"/>
              <a:t>uudisimu</a:t>
            </a:r>
            <a:r>
              <a:rPr lang="en-GB" dirty="0"/>
              <a:t>, </a:t>
            </a:r>
            <a:r>
              <a:rPr lang="en-GB" dirty="0" err="1"/>
              <a:t>empaatia</a:t>
            </a:r>
            <a:r>
              <a:rPr lang="en-GB" dirty="0"/>
              <a:t>, </a:t>
            </a:r>
            <a:r>
              <a:rPr lang="en-GB" dirty="0" err="1"/>
              <a:t>julgus</a:t>
            </a:r>
            <a:r>
              <a:rPr lang="en-GB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86B942B-ADEC-9788-D440-B8F085F3E1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938528" cy="193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246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DDDCE-C7C0-ACCD-A07F-2E4083E08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Aju </a:t>
            </a:r>
            <a:r>
              <a:rPr lang="en-GB" dirty="0" err="1"/>
              <a:t>treening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br>
              <a:rPr lang="en-GB" dirty="0"/>
            </a:br>
            <a:r>
              <a:rPr lang="en-GB" dirty="0" err="1"/>
              <a:t>ennustuste</a:t>
            </a:r>
            <a:r>
              <a:rPr lang="en-GB" dirty="0"/>
              <a:t> </a:t>
            </a:r>
            <a:r>
              <a:rPr lang="en-GB" dirty="0" err="1"/>
              <a:t>palett</a:t>
            </a:r>
            <a:r>
              <a:rPr lang="en-GB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D6143-3A16-6FDC-70C2-DF80DFFC37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816" y="1600200"/>
            <a:ext cx="3941064" cy="484632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GB" b="1" dirty="0"/>
          </a:p>
          <a:p>
            <a:pPr marL="0" indent="0">
              <a:buNone/>
            </a:pPr>
            <a:r>
              <a:rPr lang="en-GB" b="1" dirty="0"/>
              <a:t>Lisa Feldman Barrett </a:t>
            </a:r>
          </a:p>
          <a:p>
            <a:pPr marL="0" indent="0">
              <a:buNone/>
            </a:pPr>
            <a:r>
              <a:rPr lang="en-GB" b="1" dirty="0"/>
              <a:t>Fakt </a:t>
            </a:r>
            <a:r>
              <a:rPr lang="en-GB" dirty="0"/>
              <a:t>– </a:t>
            </a:r>
            <a:r>
              <a:rPr lang="en-GB" dirty="0" err="1"/>
              <a:t>emotsioonid</a:t>
            </a:r>
            <a:r>
              <a:rPr lang="en-GB" dirty="0"/>
              <a:t> </a:t>
            </a:r>
            <a:r>
              <a:rPr lang="en-GB" dirty="0" err="1"/>
              <a:t>ei</a:t>
            </a:r>
            <a:r>
              <a:rPr lang="en-GB" dirty="0"/>
              <a:t> "</a:t>
            </a:r>
            <a:r>
              <a:rPr lang="en-GB" dirty="0" err="1"/>
              <a:t>juhtu</a:t>
            </a:r>
            <a:r>
              <a:rPr lang="en-GB" dirty="0"/>
              <a:t>" </a:t>
            </a:r>
            <a:r>
              <a:rPr lang="en-GB" dirty="0" err="1"/>
              <a:t>meiega</a:t>
            </a:r>
            <a:r>
              <a:rPr lang="en-GB" dirty="0"/>
              <a:t>. Aju </a:t>
            </a:r>
            <a:r>
              <a:rPr lang="en-GB" dirty="0" err="1"/>
              <a:t>konstrueerib</a:t>
            </a:r>
            <a:r>
              <a:rPr lang="en-GB" dirty="0"/>
              <a:t> need, </a:t>
            </a:r>
            <a:r>
              <a:rPr lang="en-GB" dirty="0" err="1"/>
              <a:t>kombineerides</a:t>
            </a:r>
            <a:r>
              <a:rPr lang="en-GB" dirty="0"/>
              <a:t> </a:t>
            </a:r>
            <a:r>
              <a:rPr lang="en-GB" dirty="0" err="1"/>
              <a:t>keha</a:t>
            </a:r>
            <a:r>
              <a:rPr lang="en-GB" dirty="0"/>
              <a:t> </a:t>
            </a:r>
            <a:r>
              <a:rPr lang="en-GB" dirty="0" err="1"/>
              <a:t>signaale</a:t>
            </a:r>
            <a:r>
              <a:rPr lang="en-GB" dirty="0"/>
              <a:t>, </a:t>
            </a:r>
            <a:r>
              <a:rPr lang="en-GB" dirty="0" err="1"/>
              <a:t>varasemat</a:t>
            </a:r>
            <a:r>
              <a:rPr lang="en-GB" dirty="0"/>
              <a:t> </a:t>
            </a:r>
            <a:r>
              <a:rPr lang="en-GB" dirty="0" err="1"/>
              <a:t>kogemust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konteksti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b="1" i="1" dirty="0"/>
          </a:p>
          <a:p>
            <a:pPr marL="0" indent="0">
              <a:buNone/>
            </a:pPr>
            <a:r>
              <a:rPr lang="en-GB" b="1" i="1" dirty="0"/>
              <a:t>To do</a:t>
            </a:r>
            <a:r>
              <a:rPr lang="en-GB" b="1" dirty="0"/>
              <a:t>:</a:t>
            </a:r>
            <a:r>
              <a:rPr lang="en-GB" dirty="0"/>
              <a:t> Me </a:t>
            </a:r>
            <a:r>
              <a:rPr lang="en-GB" dirty="0" err="1"/>
              <a:t>saame</a:t>
            </a:r>
            <a:r>
              <a:rPr lang="en-GB" dirty="0"/>
              <a:t> </a:t>
            </a:r>
            <a:r>
              <a:rPr lang="en-GB" dirty="0" err="1"/>
              <a:t>oma</a:t>
            </a:r>
            <a:r>
              <a:rPr lang="en-GB" dirty="0"/>
              <a:t> </a:t>
            </a:r>
            <a:r>
              <a:rPr lang="en-GB" dirty="0" err="1"/>
              <a:t>aju</a:t>
            </a:r>
            <a:r>
              <a:rPr lang="en-GB" dirty="0"/>
              <a:t> "</a:t>
            </a:r>
            <a:r>
              <a:rPr lang="en-GB" dirty="0" err="1"/>
              <a:t>ümber</a:t>
            </a:r>
            <a:r>
              <a:rPr lang="en-GB" dirty="0"/>
              <a:t> </a:t>
            </a:r>
            <a:r>
              <a:rPr lang="en-GB" dirty="0" err="1"/>
              <a:t>programmeerida</a:t>
            </a:r>
            <a:r>
              <a:rPr lang="en-GB" dirty="0"/>
              <a:t>", </a:t>
            </a:r>
            <a:r>
              <a:rPr lang="en-GB" dirty="0" err="1"/>
              <a:t>andes</a:t>
            </a:r>
            <a:r>
              <a:rPr lang="en-GB" dirty="0"/>
              <a:t> </a:t>
            </a:r>
            <a:r>
              <a:rPr lang="en-GB" dirty="0" err="1"/>
              <a:t>sellele</a:t>
            </a:r>
            <a:r>
              <a:rPr lang="en-GB" dirty="0"/>
              <a:t> </a:t>
            </a:r>
            <a:r>
              <a:rPr lang="en-GB" dirty="0" err="1"/>
              <a:t>uusi</a:t>
            </a:r>
            <a:r>
              <a:rPr lang="en-GB" dirty="0"/>
              <a:t> </a:t>
            </a:r>
            <a:r>
              <a:rPr lang="en-GB" dirty="0" err="1"/>
              <a:t>kogemusi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laiendades</a:t>
            </a:r>
            <a:r>
              <a:rPr lang="en-GB" dirty="0"/>
              <a:t> </a:t>
            </a:r>
            <a:r>
              <a:rPr lang="en-GB" dirty="0" err="1"/>
              <a:t>oma</a:t>
            </a:r>
            <a:r>
              <a:rPr lang="en-GB" dirty="0"/>
              <a:t> </a:t>
            </a:r>
            <a:r>
              <a:rPr lang="en-GB" dirty="0" err="1"/>
              <a:t>emotsionaalset</a:t>
            </a:r>
            <a:r>
              <a:rPr lang="en-GB" dirty="0"/>
              <a:t> </a:t>
            </a:r>
            <a:r>
              <a:rPr lang="en-GB" dirty="0" err="1"/>
              <a:t>sõnavara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Kui tunned </a:t>
            </a:r>
            <a:r>
              <a:rPr lang="en-GB" dirty="0" err="1"/>
              <a:t>menetluses</a:t>
            </a:r>
            <a:r>
              <a:rPr lang="en-GB" dirty="0"/>
              <a:t> </a:t>
            </a:r>
            <a:r>
              <a:rPr lang="en-GB" dirty="0" err="1"/>
              <a:t>hirmu</a:t>
            </a:r>
            <a:r>
              <a:rPr lang="en-GB" dirty="0"/>
              <a:t>, </a:t>
            </a:r>
            <a:r>
              <a:rPr lang="en-GB" dirty="0" err="1"/>
              <a:t>siis</a:t>
            </a:r>
            <a:r>
              <a:rPr lang="en-GB" dirty="0"/>
              <a:t> see on Sinu </a:t>
            </a:r>
            <a:r>
              <a:rPr lang="en-GB" dirty="0" err="1"/>
              <a:t>aju</a:t>
            </a:r>
            <a:r>
              <a:rPr lang="en-GB" dirty="0"/>
              <a:t> </a:t>
            </a:r>
            <a:r>
              <a:rPr lang="en-GB" dirty="0" err="1"/>
              <a:t>ennustus</a:t>
            </a:r>
            <a:r>
              <a:rPr lang="en-GB" dirty="0"/>
              <a:t> </a:t>
            </a:r>
            <a:r>
              <a:rPr lang="en-GB" dirty="0" err="1"/>
              <a:t>varasema</a:t>
            </a:r>
            <a:r>
              <a:rPr lang="en-GB" dirty="0"/>
              <a:t> </a:t>
            </a:r>
            <a:r>
              <a:rPr lang="en-GB" dirty="0" err="1"/>
              <a:t>konflikti</a:t>
            </a:r>
            <a:r>
              <a:rPr lang="en-GB" dirty="0"/>
              <a:t> </a:t>
            </a:r>
            <a:r>
              <a:rPr lang="en-GB" dirty="0" err="1"/>
              <a:t>põhjal</a:t>
            </a:r>
            <a:r>
              <a:rPr lang="en-GB" dirty="0"/>
              <a:t>. </a:t>
            </a:r>
            <a:r>
              <a:rPr lang="en-GB" dirty="0" err="1"/>
              <a:t>Nimetades</a:t>
            </a:r>
            <a:r>
              <a:rPr lang="en-GB" dirty="0"/>
              <a:t> </a:t>
            </a:r>
            <a:r>
              <a:rPr lang="en-GB" dirty="0" err="1"/>
              <a:t>emotsiooni</a:t>
            </a:r>
            <a:r>
              <a:rPr lang="en-GB" dirty="0"/>
              <a:t> ("See on </a:t>
            </a:r>
            <a:r>
              <a:rPr lang="en-GB" dirty="0" err="1"/>
              <a:t>ebakindlus</a:t>
            </a:r>
            <a:r>
              <a:rPr lang="en-GB" dirty="0"/>
              <a:t>, </a:t>
            </a:r>
            <a:r>
              <a:rPr lang="en-GB" dirty="0" err="1"/>
              <a:t>mitte</a:t>
            </a:r>
            <a:r>
              <a:rPr lang="en-GB" dirty="0"/>
              <a:t> </a:t>
            </a:r>
            <a:r>
              <a:rPr lang="en-GB" dirty="0" err="1"/>
              <a:t>oht</a:t>
            </a:r>
            <a:r>
              <a:rPr lang="en-GB" dirty="0"/>
              <a:t>"), </a:t>
            </a:r>
            <a:r>
              <a:rPr lang="en-GB" dirty="0" err="1"/>
              <a:t>võtad</a:t>
            </a:r>
            <a:r>
              <a:rPr lang="en-GB" dirty="0"/>
              <a:t> </a:t>
            </a:r>
            <a:r>
              <a:rPr lang="en-GB" dirty="0" err="1"/>
              <a:t>kontrolli</a:t>
            </a:r>
            <a:r>
              <a:rPr lang="en-GB" dirty="0"/>
              <a:t> </a:t>
            </a:r>
            <a:r>
              <a:rPr lang="en-GB" dirty="0" err="1"/>
              <a:t>tagasi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2B7CB6-C114-7B99-295A-20E93D1AD1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602539"/>
            <a:ext cx="3758184" cy="452362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E524965-BA50-885C-D91B-F899DA7724F0}"/>
              </a:ext>
            </a:extLst>
          </p:cNvPr>
          <p:cNvSpPr txBox="1"/>
          <p:nvPr/>
        </p:nvSpPr>
        <p:spPr>
          <a:xfrm>
            <a:off x="4978908" y="1517904"/>
            <a:ext cx="3758184" cy="5940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endParaRPr lang="en-GB" sz="2000" b="1" dirty="0"/>
          </a:p>
          <a:p>
            <a:pPr>
              <a:buNone/>
            </a:pPr>
            <a:r>
              <a:rPr lang="en-GB" sz="2000" b="1" dirty="0"/>
              <a:t>Mark L. Savickas – Sina </a:t>
            </a:r>
            <a:r>
              <a:rPr lang="en-GB" sz="2000" b="1" dirty="0" err="1"/>
              <a:t>oled</a:t>
            </a:r>
            <a:r>
              <a:rPr lang="en-GB" sz="2000" b="1" dirty="0"/>
              <a:t> </a:t>
            </a:r>
            <a:r>
              <a:rPr lang="en-GB" sz="2000" b="1" dirty="0" err="1"/>
              <a:t>oma</a:t>
            </a:r>
            <a:r>
              <a:rPr lang="en-GB" sz="2000" b="1" dirty="0"/>
              <a:t> </a:t>
            </a:r>
            <a:r>
              <a:rPr lang="en-GB" sz="2000" b="1" dirty="0" err="1"/>
              <a:t>elu</a:t>
            </a:r>
            <a:r>
              <a:rPr lang="en-GB" sz="2000" b="1" dirty="0"/>
              <a:t> </a:t>
            </a:r>
            <a:r>
              <a:rPr lang="en-GB" sz="2000" b="1" dirty="0" err="1"/>
              <a:t>disainer</a:t>
            </a:r>
            <a:endParaRPr lang="en-GB" sz="2000" dirty="0"/>
          </a:p>
          <a:p>
            <a:r>
              <a:rPr lang="en-GB" sz="2000" b="1" dirty="0"/>
              <a:t>Fakt </a:t>
            </a:r>
            <a:r>
              <a:rPr lang="en-GB" sz="2000" dirty="0"/>
              <a:t>– </a:t>
            </a:r>
            <a:r>
              <a:rPr lang="en-GB" sz="2000" dirty="0" err="1"/>
              <a:t>töö</a:t>
            </a:r>
            <a:r>
              <a:rPr lang="en-GB" sz="2000" dirty="0"/>
              <a:t> on </a:t>
            </a:r>
            <a:r>
              <a:rPr lang="en-GB" sz="2000" dirty="0" err="1"/>
              <a:t>lakkamatu</a:t>
            </a:r>
            <a:r>
              <a:rPr lang="en-GB" sz="2000" dirty="0"/>
              <a:t> </a:t>
            </a:r>
            <a:r>
              <a:rPr lang="en-GB" sz="2000" dirty="0" err="1"/>
              <a:t>enese</a:t>
            </a:r>
            <a:r>
              <a:rPr lang="en-GB" sz="2000" dirty="0"/>
              <a:t> </a:t>
            </a:r>
            <a:r>
              <a:rPr lang="en-GB" sz="2000" dirty="0" err="1"/>
              <a:t>konstrueerimine</a:t>
            </a:r>
            <a:r>
              <a:rPr lang="en-GB" sz="2000" dirty="0"/>
              <a:t>. Me </a:t>
            </a:r>
            <a:r>
              <a:rPr lang="en-GB" sz="2000" dirty="0" err="1"/>
              <a:t>ei</a:t>
            </a:r>
            <a:r>
              <a:rPr lang="en-GB" sz="2000" dirty="0"/>
              <a:t> "</a:t>
            </a:r>
            <a:r>
              <a:rPr lang="en-GB" sz="2000" dirty="0" err="1"/>
              <a:t>leia</a:t>
            </a:r>
            <a:r>
              <a:rPr lang="en-GB" sz="2000" dirty="0"/>
              <a:t>" </a:t>
            </a:r>
            <a:r>
              <a:rPr lang="en-GB" sz="2000" dirty="0" err="1"/>
              <a:t>oma</a:t>
            </a:r>
            <a:r>
              <a:rPr lang="en-GB" sz="2000" dirty="0"/>
              <a:t> teed, </a:t>
            </a:r>
            <a:r>
              <a:rPr lang="en-GB" sz="2000" dirty="0" err="1"/>
              <a:t>vaid</a:t>
            </a:r>
            <a:r>
              <a:rPr lang="en-GB" sz="2000" dirty="0"/>
              <a:t> "</a:t>
            </a:r>
            <a:r>
              <a:rPr lang="en-GB" sz="2000" dirty="0" err="1"/>
              <a:t>kirjutame</a:t>
            </a:r>
            <a:r>
              <a:rPr lang="en-GB" sz="2000" dirty="0"/>
              <a:t>" </a:t>
            </a:r>
            <a:r>
              <a:rPr lang="en-GB" sz="2000" dirty="0" err="1"/>
              <a:t>selle</a:t>
            </a:r>
            <a:r>
              <a:rPr lang="en-GB" sz="2000" dirty="0"/>
              <a:t>.</a:t>
            </a:r>
          </a:p>
          <a:p>
            <a:endParaRPr lang="en-GB" sz="2000" dirty="0"/>
          </a:p>
          <a:p>
            <a:r>
              <a:rPr lang="en-GB" sz="2000" b="1" dirty="0"/>
              <a:t>To do </a:t>
            </a:r>
            <a:r>
              <a:rPr lang="en-GB" sz="2000" dirty="0"/>
              <a:t>(</a:t>
            </a:r>
            <a:r>
              <a:rPr lang="en-GB" sz="2000" dirty="0" err="1"/>
              <a:t>autorlus</a:t>
            </a:r>
            <a:r>
              <a:rPr lang="en-GB" sz="2000" dirty="0"/>
              <a:t>): </a:t>
            </a:r>
            <a:r>
              <a:rPr lang="en-GB" sz="2000" dirty="0" err="1"/>
              <a:t>Spetsialist</a:t>
            </a:r>
            <a:r>
              <a:rPr lang="en-GB" sz="2000" dirty="0"/>
              <a:t> </a:t>
            </a:r>
            <a:r>
              <a:rPr lang="en-GB" sz="2000" dirty="0" err="1"/>
              <a:t>peab</a:t>
            </a:r>
            <a:r>
              <a:rPr lang="en-GB" sz="2000" dirty="0"/>
              <a:t> </a:t>
            </a:r>
            <a:r>
              <a:rPr lang="en-GB" sz="2000" dirty="0" err="1"/>
              <a:t>astuma</a:t>
            </a:r>
            <a:r>
              <a:rPr lang="en-GB" sz="2000" dirty="0"/>
              <a:t> </a:t>
            </a:r>
            <a:r>
              <a:rPr lang="en-GB" sz="2000" dirty="0" err="1"/>
              <a:t>reaktiivsest</a:t>
            </a:r>
            <a:r>
              <a:rPr lang="en-GB" sz="2000" dirty="0"/>
              <a:t> </a:t>
            </a:r>
            <a:r>
              <a:rPr lang="en-GB" sz="2000" dirty="0" err="1"/>
              <a:t>rollist</a:t>
            </a:r>
            <a:r>
              <a:rPr lang="en-GB" sz="2000" dirty="0"/>
              <a:t> (</a:t>
            </a:r>
            <a:r>
              <a:rPr lang="en-GB" sz="2000" dirty="0" err="1"/>
              <a:t>ohver</a:t>
            </a:r>
            <a:r>
              <a:rPr lang="en-GB" sz="2000" dirty="0"/>
              <a:t>/</a:t>
            </a:r>
            <a:r>
              <a:rPr lang="en-GB" sz="2000" dirty="0" err="1"/>
              <a:t>täitja</a:t>
            </a:r>
            <a:r>
              <a:rPr lang="en-GB" sz="2000" dirty="0"/>
              <a:t>) </a:t>
            </a:r>
            <a:r>
              <a:rPr lang="en-GB" sz="2000" dirty="0" err="1"/>
              <a:t>aktiivsesse</a:t>
            </a:r>
            <a:r>
              <a:rPr lang="en-GB" sz="2000" dirty="0"/>
              <a:t> </a:t>
            </a:r>
            <a:r>
              <a:rPr lang="en-GB" sz="2000" dirty="0" err="1"/>
              <a:t>rolli</a:t>
            </a:r>
            <a:r>
              <a:rPr lang="en-GB" sz="2000" dirty="0"/>
              <a:t> – </a:t>
            </a:r>
            <a:r>
              <a:rPr lang="en-GB" sz="2000" dirty="0" err="1"/>
              <a:t>olema</a:t>
            </a:r>
            <a:r>
              <a:rPr lang="en-GB" sz="2000" dirty="0"/>
              <a:t> </a:t>
            </a:r>
            <a:r>
              <a:rPr lang="en-GB" sz="2000" dirty="0" err="1"/>
              <a:t>oma</a:t>
            </a:r>
            <a:r>
              <a:rPr lang="en-GB" sz="2000" dirty="0"/>
              <a:t> loo </a:t>
            </a:r>
            <a:r>
              <a:rPr lang="en-GB" sz="2000" b="1" dirty="0" err="1"/>
              <a:t>autor</a:t>
            </a:r>
            <a:r>
              <a:rPr lang="en-GB" sz="2000" dirty="0"/>
              <a:t>.</a:t>
            </a:r>
          </a:p>
          <a:p>
            <a:endParaRPr lang="en-GB" sz="2000" dirty="0"/>
          </a:p>
          <a:p>
            <a:r>
              <a:rPr lang="en-GB" sz="2000" dirty="0"/>
              <a:t>Kas Sa </a:t>
            </a:r>
            <a:r>
              <a:rPr lang="en-GB" sz="2000" dirty="0" err="1"/>
              <a:t>oled</a:t>
            </a:r>
            <a:r>
              <a:rPr lang="en-GB" sz="2000" dirty="0"/>
              <a:t> </a:t>
            </a:r>
            <a:r>
              <a:rPr lang="en-GB" sz="2000" dirty="0" err="1"/>
              <a:t>täna</a:t>
            </a:r>
            <a:r>
              <a:rPr lang="en-GB" sz="2000" dirty="0"/>
              <a:t> </a:t>
            </a:r>
            <a:r>
              <a:rPr lang="en-GB" sz="2000" dirty="0" err="1"/>
              <a:t>menetluse</a:t>
            </a:r>
            <a:r>
              <a:rPr lang="en-GB" sz="2000" dirty="0"/>
              <a:t> "</a:t>
            </a:r>
            <a:r>
              <a:rPr lang="en-GB" sz="2000" dirty="0" err="1"/>
              <a:t>kõrvalseisja</a:t>
            </a:r>
            <a:r>
              <a:rPr lang="en-GB" sz="2000" dirty="0"/>
              <a:t>", </a:t>
            </a:r>
            <a:r>
              <a:rPr lang="en-GB" sz="2000" dirty="0" err="1"/>
              <a:t>keda</a:t>
            </a:r>
            <a:r>
              <a:rPr lang="en-GB" sz="2000" dirty="0"/>
              <a:t> </a:t>
            </a:r>
            <a:r>
              <a:rPr lang="en-GB" sz="2000" dirty="0" err="1"/>
              <a:t>emotsioonid</a:t>
            </a:r>
            <a:r>
              <a:rPr lang="en-GB" sz="2000" dirty="0"/>
              <a:t> </a:t>
            </a:r>
            <a:r>
              <a:rPr lang="en-GB" sz="2000" dirty="0" err="1"/>
              <a:t>lükkavad</a:t>
            </a:r>
            <a:r>
              <a:rPr lang="en-GB" sz="2000" dirty="0"/>
              <a:t>, </a:t>
            </a:r>
            <a:r>
              <a:rPr lang="en-GB" sz="2000" dirty="0" err="1"/>
              <a:t>või</a:t>
            </a:r>
            <a:r>
              <a:rPr lang="en-GB" sz="2000" dirty="0"/>
              <a:t> </a:t>
            </a:r>
            <a:r>
              <a:rPr lang="en-GB" sz="2000" dirty="0" err="1"/>
              <a:t>oled</a:t>
            </a:r>
            <a:r>
              <a:rPr lang="en-GB" sz="2000" dirty="0"/>
              <a:t> Sa “</a:t>
            </a:r>
            <a:r>
              <a:rPr lang="en-GB" sz="2000" dirty="0" err="1"/>
              <a:t>autor</a:t>
            </a:r>
            <a:r>
              <a:rPr lang="en-GB" sz="2000" dirty="0"/>
              <a:t>", </a:t>
            </a:r>
            <a:r>
              <a:rPr lang="en-GB" sz="2000" dirty="0" err="1"/>
              <a:t>kes</a:t>
            </a:r>
            <a:r>
              <a:rPr lang="en-GB" sz="2000" dirty="0"/>
              <a:t> </a:t>
            </a:r>
            <a:r>
              <a:rPr lang="en-GB" sz="2000" dirty="0" err="1"/>
              <a:t>määrab</a:t>
            </a:r>
            <a:r>
              <a:rPr lang="en-GB" sz="2000" dirty="0"/>
              <a:t>, </a:t>
            </a:r>
            <a:r>
              <a:rPr lang="en-GB" sz="2000" dirty="0" err="1"/>
              <a:t>millise</a:t>
            </a:r>
            <a:r>
              <a:rPr lang="en-GB" sz="2000" dirty="0"/>
              <a:t> </a:t>
            </a:r>
            <a:r>
              <a:rPr lang="en-GB" sz="2000" dirty="0" err="1"/>
              <a:t>peatüki</a:t>
            </a:r>
            <a:r>
              <a:rPr lang="en-GB" sz="2000" dirty="0"/>
              <a:t> me </a:t>
            </a:r>
            <a:r>
              <a:rPr lang="en-GB" sz="2000" dirty="0" err="1"/>
              <a:t>täna</a:t>
            </a:r>
            <a:r>
              <a:rPr lang="en-GB" sz="2000" dirty="0"/>
              <a:t> lapse </a:t>
            </a:r>
            <a:r>
              <a:rPr lang="en-GB" sz="2000" dirty="0" err="1"/>
              <a:t>elus</a:t>
            </a:r>
            <a:r>
              <a:rPr lang="en-GB" sz="2000" dirty="0"/>
              <a:t> </a:t>
            </a:r>
            <a:r>
              <a:rPr lang="en-GB" sz="2000" dirty="0" err="1"/>
              <a:t>kirjutame</a:t>
            </a:r>
            <a:r>
              <a:rPr lang="en-GB" sz="2000" dirty="0"/>
              <a:t>?</a:t>
            </a:r>
          </a:p>
          <a:p>
            <a:endParaRPr lang="en-GB" sz="2000" dirty="0"/>
          </a:p>
          <a:p>
            <a:endParaRPr lang="en-GB" sz="2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CE1494-32EB-4CD9-9534-B6769E0C3E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47088" cy="184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1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53ACF-DCBA-EBBE-F903-2C9831AF9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Mida </a:t>
            </a:r>
            <a:r>
              <a:rPr lang="en-GB" dirty="0" err="1"/>
              <a:t>spetsialist</a:t>
            </a:r>
            <a:r>
              <a:rPr lang="en-GB" dirty="0"/>
              <a:t> </a:t>
            </a:r>
            <a:r>
              <a:rPr lang="en-GB" dirty="0" err="1"/>
              <a:t>vajab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0BA2A87E-6D0E-92E6-B7CA-958C9AD0F89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783" y="1554480"/>
            <a:ext cx="8109017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56A0FF-45F7-20B1-2463-FF3AC43D85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47088" cy="184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2019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B1F1E-CCBF-6909-153B-0716D0B56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Lõpetuseks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6EDA9-729D-56A1-471A-8DF17D49A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endParaRPr lang="en-GB" dirty="0"/>
          </a:p>
          <a:p>
            <a:pPr marL="0" indent="0">
              <a:buNone/>
            </a:pPr>
            <a:r>
              <a:rPr lang="en-GB" dirty="0" err="1"/>
              <a:t>Aitäh</a:t>
            </a:r>
            <a:r>
              <a:rPr lang="en-GB" dirty="0"/>
              <a:t> </a:t>
            </a:r>
            <a:r>
              <a:rPr lang="en-GB" dirty="0" err="1"/>
              <a:t>Sulle</a:t>
            </a:r>
            <a:r>
              <a:rPr lang="en-GB" dirty="0"/>
              <a:t>, et Sa </a:t>
            </a:r>
            <a:r>
              <a:rPr lang="en-GB" dirty="0" err="1"/>
              <a:t>panustad</a:t>
            </a:r>
            <a:r>
              <a:rPr lang="en-GB" dirty="0"/>
              <a:t> </a:t>
            </a:r>
            <a:r>
              <a:rPr lang="en-GB" dirty="0" err="1"/>
              <a:t>iga</a:t>
            </a:r>
            <a:r>
              <a:rPr lang="en-GB" dirty="0"/>
              <a:t> </a:t>
            </a:r>
            <a:r>
              <a:rPr lang="en-GB" dirty="0" err="1"/>
              <a:t>päev</a:t>
            </a:r>
            <a:r>
              <a:rPr lang="en-GB" dirty="0"/>
              <a:t> </a:t>
            </a:r>
            <a:r>
              <a:rPr lang="en-GB" dirty="0" err="1"/>
              <a:t>meie</a:t>
            </a:r>
            <a:r>
              <a:rPr lang="en-GB" dirty="0"/>
              <a:t> </a:t>
            </a:r>
            <a:r>
              <a:rPr lang="en-GB" dirty="0" err="1"/>
              <a:t>laste</a:t>
            </a:r>
            <a:r>
              <a:rPr lang="en-GB" dirty="0"/>
              <a:t> </a:t>
            </a:r>
            <a:r>
              <a:rPr lang="en-GB" dirty="0" err="1"/>
              <a:t>heaolusse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err="1"/>
              <a:t>Aitäh</a:t>
            </a:r>
            <a:r>
              <a:rPr lang="en-GB" dirty="0"/>
              <a:t> </a:t>
            </a:r>
            <a:r>
              <a:rPr lang="en-GB" dirty="0" err="1"/>
              <a:t>Sulle</a:t>
            </a:r>
            <a:r>
              <a:rPr lang="en-GB" dirty="0"/>
              <a:t>, et Sa </a:t>
            </a:r>
            <a:r>
              <a:rPr lang="en-GB" dirty="0" err="1"/>
              <a:t>täna</a:t>
            </a:r>
            <a:r>
              <a:rPr lang="en-GB" dirty="0"/>
              <a:t> mind </a:t>
            </a:r>
            <a:r>
              <a:rPr lang="en-GB" dirty="0" err="1"/>
              <a:t>kuulasid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Minu </a:t>
            </a:r>
            <a:r>
              <a:rPr lang="en-GB" dirty="0" err="1"/>
              <a:t>palve</a:t>
            </a:r>
            <a:r>
              <a:rPr lang="en-GB" dirty="0"/>
              <a:t> </a:t>
            </a:r>
            <a:r>
              <a:rPr lang="en-GB" dirty="0" err="1"/>
              <a:t>Sulle</a:t>
            </a:r>
            <a:r>
              <a:rPr lang="en-GB" dirty="0"/>
              <a:t> on </a:t>
            </a:r>
            <a:r>
              <a:rPr lang="en-GB" dirty="0" err="1"/>
              <a:t>ära</a:t>
            </a:r>
            <a:r>
              <a:rPr lang="en-GB" dirty="0"/>
              <a:t> </a:t>
            </a:r>
            <a:r>
              <a:rPr lang="en-GB" dirty="0" err="1"/>
              <a:t>täita</a:t>
            </a:r>
            <a:r>
              <a:rPr lang="en-GB" dirty="0"/>
              <a:t> </a:t>
            </a:r>
            <a:r>
              <a:rPr lang="en-GB" dirty="0" err="1"/>
              <a:t>tagasi</a:t>
            </a:r>
            <a:r>
              <a:rPr lang="en-GB" dirty="0"/>
              <a:t>-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edasiside</a:t>
            </a:r>
            <a:r>
              <a:rPr lang="en-GB" dirty="0"/>
              <a:t> </a:t>
            </a:r>
            <a:r>
              <a:rPr lang="en-GB" dirty="0" err="1"/>
              <a:t>vorm</a:t>
            </a:r>
            <a:r>
              <a:rPr lang="en-GB" dirty="0"/>
              <a:t>, et </a:t>
            </a:r>
            <a:r>
              <a:rPr lang="en-GB" dirty="0" err="1"/>
              <a:t>saaksin</a:t>
            </a:r>
            <a:r>
              <a:rPr lang="en-GB" dirty="0"/>
              <a:t> ka </a:t>
            </a:r>
            <a:r>
              <a:rPr lang="en-GB" dirty="0" err="1"/>
              <a:t>ise</a:t>
            </a:r>
            <a:r>
              <a:rPr lang="en-GB" dirty="0"/>
              <a:t> </a:t>
            </a:r>
            <a:r>
              <a:rPr lang="en-GB" dirty="0" err="1"/>
              <a:t>edasi</a:t>
            </a:r>
            <a:r>
              <a:rPr lang="en-GB" dirty="0"/>
              <a:t> </a:t>
            </a:r>
            <a:r>
              <a:rPr lang="en-GB" dirty="0" err="1"/>
              <a:t>kasvada</a:t>
            </a:r>
            <a:r>
              <a:rPr lang="en-GB" dirty="0"/>
              <a:t>. Kui </a:t>
            </a:r>
            <a:r>
              <a:rPr lang="en-GB" dirty="0" err="1"/>
              <a:t>soovid</a:t>
            </a:r>
            <a:r>
              <a:rPr lang="en-GB" dirty="0"/>
              <a:t>, pane </a:t>
            </a:r>
            <a:r>
              <a:rPr lang="en-GB" dirty="0" err="1"/>
              <a:t>lehe</a:t>
            </a:r>
            <a:r>
              <a:rPr lang="en-GB" dirty="0"/>
              <a:t> </a:t>
            </a:r>
            <a:r>
              <a:rPr lang="en-GB" dirty="0" err="1"/>
              <a:t>peale</a:t>
            </a:r>
            <a:r>
              <a:rPr lang="en-GB" dirty="0"/>
              <a:t> </a:t>
            </a:r>
            <a:r>
              <a:rPr lang="en-GB" dirty="0" err="1"/>
              <a:t>kirja</a:t>
            </a:r>
            <a:r>
              <a:rPr lang="en-GB" dirty="0"/>
              <a:t> ka </a:t>
            </a:r>
            <a:r>
              <a:rPr lang="en-GB" dirty="0" err="1"/>
              <a:t>oma</a:t>
            </a:r>
            <a:r>
              <a:rPr lang="en-GB" dirty="0"/>
              <a:t> </a:t>
            </a:r>
            <a:r>
              <a:rPr lang="en-GB" dirty="0" err="1"/>
              <a:t>nimi</a:t>
            </a:r>
            <a:r>
              <a:rPr lang="en-GB" dirty="0"/>
              <a:t>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Soovin </a:t>
            </a:r>
            <a:r>
              <a:rPr lang="en-GB" dirty="0" err="1"/>
              <a:t>Sulle</a:t>
            </a:r>
            <a:r>
              <a:rPr lang="en-GB" dirty="0"/>
              <a:t> </a:t>
            </a:r>
            <a:r>
              <a:rPr lang="en-GB" dirty="0" err="1"/>
              <a:t>edu</a:t>
            </a:r>
            <a:r>
              <a:rPr lang="en-GB" dirty="0"/>
              <a:t> </a:t>
            </a:r>
            <a:r>
              <a:rPr lang="en-GB" dirty="0" err="1"/>
              <a:t>ja</a:t>
            </a:r>
            <a:r>
              <a:rPr lang="en-GB" dirty="0"/>
              <a:t> </a:t>
            </a:r>
            <a:r>
              <a:rPr lang="en-GB" dirty="0" err="1"/>
              <a:t>päikest</a:t>
            </a:r>
            <a:r>
              <a:rPr lang="en-GB" dirty="0"/>
              <a:t> </a:t>
            </a:r>
            <a:r>
              <a:rPr lang="en-GB" dirty="0" err="1"/>
              <a:t>südamesse</a:t>
            </a:r>
            <a:r>
              <a:rPr lang="en-GB" dirty="0"/>
              <a:t>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5B88EA-6C21-D785-2846-BCC6AF99E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47088" cy="1847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6739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299</TotalTime>
  <Words>368</Words>
  <Application>Microsoft Office PowerPoint</Application>
  <PresentationFormat>On-screen Show (4:3)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AMETIALANE ENESEKINDLUS EHK JULGEN OLLA KINDEL</vt:lpstr>
      <vt:lpstr>Fookusteemad</vt:lpstr>
      <vt:lpstr>Tänane format –  süvamentorlus</vt:lpstr>
      <vt:lpstr>Phil M. Jones work before the work </vt:lpstr>
      <vt:lpstr>Aju treening ja  ennustuste palett </vt:lpstr>
      <vt:lpstr>Mida spetsialist vajab</vt:lpstr>
      <vt:lpstr>Lõpetuseks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Gunnar Rohtsalu</cp:lastModifiedBy>
  <cp:revision>5</cp:revision>
  <dcterms:created xsi:type="dcterms:W3CDTF">2013-01-27T09:14:16Z</dcterms:created>
  <dcterms:modified xsi:type="dcterms:W3CDTF">2026-05-20T12:41:06Z</dcterms:modified>
  <cp:category/>
</cp:coreProperties>
</file>